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2" r:id="rId3"/>
    <p:sldId id="267" r:id="rId4"/>
    <p:sldId id="263" r:id="rId5"/>
    <p:sldId id="264" r:id="rId6"/>
    <p:sldId id="269" r:id="rId7"/>
    <p:sldId id="268" r:id="rId8"/>
    <p:sldId id="260" r:id="rId9"/>
    <p:sldId id="257" r:id="rId10"/>
    <p:sldId id="266" r:id="rId11"/>
    <p:sldId id="265" r:id="rId12"/>
    <p:sldId id="270" r:id="rId13"/>
    <p:sldId id="25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6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7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90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1010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04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04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23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86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2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9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18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69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3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9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5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21" Type="http://schemas.openxmlformats.org/officeDocument/2006/relationships/image" Target="../media/image4.png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image" Target="../media/image5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49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3.mp4" /><Relationship Id="rId1" Type="http://schemas.microsoft.com/office/2007/relationships/media" Target="../media/media3.mp4" /><Relationship Id="rId4" Type="http://schemas.openxmlformats.org/officeDocument/2006/relationships/image" Target="../media/image14.png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0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4" Type="http://schemas.openxmlformats.org/officeDocument/2006/relationships/image" Target="../media/image1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ED391E-5099-2D7A-3AC3-B302D100F191}"/>
              </a:ext>
            </a:extLst>
          </p:cNvPr>
          <p:cNvSpPr txBox="1">
            <a:spLocks/>
          </p:cNvSpPr>
          <p:nvPr/>
        </p:nvSpPr>
        <p:spPr>
          <a:xfrm>
            <a:off x="1821656" y="1833563"/>
            <a:ext cx="8024813" cy="2536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Designing the Logic for a Number Guessing Game</a:t>
            </a:r>
            <a:br>
              <a:rPr lang="en-GB" sz="5400" dirty="0">
                <a:solidFill>
                  <a:schemeClr val="tx1"/>
                </a:solidFill>
              </a:rPr>
            </a:b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7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1367-1A3A-A03A-6C21-5DC27506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284" y="409547"/>
            <a:ext cx="5567152" cy="1352577"/>
          </a:xfrm>
        </p:spPr>
        <p:txBody>
          <a:bodyPr/>
          <a:lstStyle/>
          <a:p>
            <a:r>
              <a:rPr lang="en-GB" sz="5400" dirty="0"/>
              <a:t>Main Loop</a:t>
            </a:r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8F8AF-1116-949A-CE7C-667BA14E088A}"/>
              </a:ext>
            </a:extLst>
          </p:cNvPr>
          <p:cNvSpPr txBox="1"/>
          <p:nvPr/>
        </p:nvSpPr>
        <p:spPr>
          <a:xfrm>
            <a:off x="2287292" y="2879529"/>
            <a:ext cx="39139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/>
            </a:lvl1pPr>
          </a:lstStyle>
          <a:p>
            <a:r>
              <a:rPr lang="en-GB"/>
              <a:t>Infinite loop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C8A42-816C-FB7E-CD76-A6E78D157DD5}"/>
              </a:ext>
            </a:extLst>
          </p:cNvPr>
          <p:cNvSpPr txBox="1"/>
          <p:nvPr/>
        </p:nvSpPr>
        <p:spPr>
          <a:xfrm flipH="1">
            <a:off x="2268532" y="3957372"/>
            <a:ext cx="40243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/>
            </a:lvl1pPr>
          </a:lstStyle>
          <a:p>
            <a:r>
              <a:rPr lang="en-GB" dirty="0"/>
              <a:t>New Threads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0DD12-62C9-3BEF-F88F-8CB8598C1332}"/>
              </a:ext>
            </a:extLst>
          </p:cNvPr>
          <p:cNvSpPr txBox="1"/>
          <p:nvPr/>
        </p:nvSpPr>
        <p:spPr>
          <a:xfrm flipH="1">
            <a:off x="2267124" y="4962374"/>
            <a:ext cx="2559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Timers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11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D297-74AA-EC87-FE2F-09054953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take input while looping?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0C8A7-AAB2-A97D-29A1-D12A958DFE62}"/>
              </a:ext>
            </a:extLst>
          </p:cNvPr>
          <p:cNvSpPr txBox="1"/>
          <p:nvPr/>
        </p:nvSpPr>
        <p:spPr>
          <a:xfrm>
            <a:off x="740568" y="2760550"/>
            <a:ext cx="5355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/>
            </a:lvl1pPr>
          </a:lstStyle>
          <a:p>
            <a:r>
              <a:rPr lang="en-GB" dirty="0"/>
              <a:t>curses: </a:t>
            </a:r>
            <a:r>
              <a:rPr lang="en-GB" dirty="0" err="1"/>
              <a:t>ncurses</a:t>
            </a:r>
            <a:r>
              <a:rPr lang="en-GB" dirty="0"/>
              <a:t> for Python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5D1E6-E400-4B6A-1117-E258A4F74A89}"/>
              </a:ext>
            </a:extLst>
          </p:cNvPr>
          <p:cNvSpPr txBox="1"/>
          <p:nvPr/>
        </p:nvSpPr>
        <p:spPr>
          <a:xfrm>
            <a:off x="740568" y="4035742"/>
            <a:ext cx="49029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/>
            </a:lvl1pPr>
          </a:lstStyle>
          <a:p>
            <a:r>
              <a:rPr lang="en-GB" dirty="0" err="1"/>
              <a:t>stdscr</a:t>
            </a:r>
            <a:r>
              <a:rPr lang="en-GB" dirty="0"/>
              <a:t> is our canvas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52C15-CA30-BDB4-44C1-B6D880010339}"/>
              </a:ext>
            </a:extLst>
          </p:cNvPr>
          <p:cNvSpPr txBox="1"/>
          <p:nvPr/>
        </p:nvSpPr>
        <p:spPr>
          <a:xfrm>
            <a:off x="740568" y="1621630"/>
            <a:ext cx="68056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/>
            </a:lvl1pPr>
          </a:lstStyle>
          <a:p>
            <a:r>
              <a:rPr lang="en-GB" dirty="0"/>
              <a:t> input() blocks the thread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04023-C12A-8E7B-F16B-F52823D93709}"/>
              </a:ext>
            </a:extLst>
          </p:cNvPr>
          <p:cNvSpPr txBox="1"/>
          <p:nvPr/>
        </p:nvSpPr>
        <p:spPr>
          <a:xfrm>
            <a:off x="740568" y="5145881"/>
            <a:ext cx="57364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/>
            </a:lvl1pPr>
          </a:lstStyle>
          <a:p>
            <a:r>
              <a:rPr lang="en-GB" dirty="0"/>
              <a:t>Input is a character 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9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166FF0-F2EB-BA88-A88F-AC94C3BC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64" y="-26989"/>
            <a:ext cx="4567437" cy="6884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7D0AE2-5A6B-8CCF-087F-51FBA1340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9" y="0"/>
            <a:ext cx="4921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00093633.mp4">
            <a:hlinkClick r:id="" action="ppaction://media"/>
            <a:extLst>
              <a:ext uri="{FF2B5EF4-FFF2-40B4-BE49-F238E27FC236}">
                <a16:creationId xmlns:a16="http://schemas.microsoft.com/office/drawing/2014/main" id="{08E384C1-8E90-5CEC-46BF-1C40C429F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0545" y="521026"/>
            <a:ext cx="9024144" cy="581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8D48-D853-4FA3-3E39-FC41D908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798" y="2607748"/>
            <a:ext cx="6330952" cy="1892813"/>
          </a:xfrm>
        </p:spPr>
        <p:txBody>
          <a:bodyPr/>
          <a:lstStyle/>
          <a:p>
            <a:r>
              <a:rPr lang="en-GB" sz="8000" dirty="0"/>
              <a:t>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4847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8423-86FF-611D-A415-DF76AE3D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numbers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81C22-A1F2-C98C-FA14-76AC50CEF692}"/>
              </a:ext>
            </a:extLst>
          </p:cNvPr>
          <p:cNvSpPr txBox="1"/>
          <p:nvPr/>
        </p:nvSpPr>
        <p:spPr>
          <a:xfrm>
            <a:off x="2193131" y="6046490"/>
            <a:ext cx="89392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/>
            </a:lvl1pPr>
          </a:lstStyle>
          <a:p>
            <a:pPr marL="0" indent="0">
              <a:buNone/>
            </a:pPr>
            <a:r>
              <a:rPr lang="en-GB" dirty="0"/>
              <a:t>You can also use </a:t>
            </a:r>
            <a:r>
              <a:rPr lang="en-GB" dirty="0" err="1">
                <a:latin typeface="Consolas" panose="02000000000000000000" pitchFamily="2" charset="0"/>
                <a:ea typeface="Consolas" panose="02000000000000000000" pitchFamily="2" charset="0"/>
              </a:rPr>
              <a:t>random.randint</a:t>
            </a:r>
            <a:r>
              <a:rPr lang="en-GB" dirty="0">
                <a:latin typeface="Consolas" panose="02000000000000000000" pitchFamily="2" charset="0"/>
                <a:ea typeface="Consolas" panose="02000000000000000000" pitchFamily="2" charset="0"/>
              </a:rPr>
              <a:t>(min, max)</a:t>
            </a:r>
            <a:endParaRPr lang="en-US" dirty="0">
              <a:latin typeface="Consolas" panose="02000000000000000000" pitchFamily="2" charset="0"/>
              <a:ea typeface="Consolas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48B93-9769-4717-4843-974758577836}"/>
              </a:ext>
            </a:extLst>
          </p:cNvPr>
          <p:cNvSpPr txBox="1"/>
          <p:nvPr/>
        </p:nvSpPr>
        <p:spPr>
          <a:xfrm>
            <a:off x="6478659" y="2929178"/>
            <a:ext cx="4282919" cy="769441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sz="5400"/>
            </a:lvl1pPr>
          </a:lstStyle>
          <a:p>
            <a:pPr algn="ctr"/>
            <a:r>
              <a:rPr lang="en-GB" sz="4400" dirty="0"/>
              <a:t>0.0 to 100.0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703C6-F98A-755D-0FC1-BDD7761EB8D7}"/>
              </a:ext>
            </a:extLst>
          </p:cNvPr>
          <p:cNvSpPr txBox="1"/>
          <p:nvPr/>
        </p:nvSpPr>
        <p:spPr>
          <a:xfrm>
            <a:off x="977655" y="1853248"/>
            <a:ext cx="529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 err="1">
                <a:latin typeface="Consolas" panose="020B0609020204030204" pitchFamily="49" charset="0"/>
              </a:rPr>
              <a:t>random.random</a:t>
            </a:r>
            <a:r>
              <a:rPr lang="en-GB" sz="3200" dirty="0">
                <a:latin typeface="Consolas" panose="020B0609020204030204" pitchFamily="49" charset="0"/>
              </a:rPr>
              <a:t>() * max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908F8-4525-C6C4-75D0-CCFF6FFA1EE5}"/>
              </a:ext>
            </a:extLst>
          </p:cNvPr>
          <p:cNvSpPr txBox="1"/>
          <p:nvPr/>
        </p:nvSpPr>
        <p:spPr>
          <a:xfrm>
            <a:off x="846145" y="2929178"/>
            <a:ext cx="363140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sz="2800"/>
            </a:lvl1pPr>
          </a:lstStyle>
          <a:p>
            <a:pPr lvl="1"/>
            <a:r>
              <a:rPr lang="en-GB" sz="4400" dirty="0"/>
              <a:t>0.0 to 1.0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4E347-A21F-C648-3737-E103E761A10D}"/>
              </a:ext>
            </a:extLst>
          </p:cNvPr>
          <p:cNvSpPr txBox="1"/>
          <p:nvPr/>
        </p:nvSpPr>
        <p:spPr>
          <a:xfrm>
            <a:off x="3395662" y="4465843"/>
            <a:ext cx="4832948" cy="76944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indent="0" algn="ctr">
              <a:buFont typeface="Arial" panose="020B0604020202020204" pitchFamily="34" charset="0"/>
              <a:buNone/>
              <a:defRPr sz="4400"/>
            </a:lvl1pPr>
          </a:lstStyle>
          <a:p>
            <a:r>
              <a:rPr lang="en-GB" dirty="0"/>
              <a:t>0.65 </a:t>
            </a:r>
            <a:r>
              <a:rPr lang="en-GB"/>
              <a:t>becomes 65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76C49-2244-CB2F-E17B-4EFF408822CC}"/>
              </a:ext>
            </a:extLst>
          </p:cNvPr>
          <p:cNvSpPr txBox="1"/>
          <p:nvPr/>
        </p:nvSpPr>
        <p:spPr>
          <a:xfrm>
            <a:off x="4682655" y="2959955"/>
            <a:ext cx="1590900" cy="70788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4000" dirty="0"/>
              <a:t>* 100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808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F71F-562B-1570-639A-7D3DEDDB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31" y="428907"/>
            <a:ext cx="2473326" cy="1702312"/>
          </a:xfrm>
        </p:spPr>
        <p:txBody>
          <a:bodyPr/>
          <a:lstStyle/>
          <a:p>
            <a:r>
              <a:rPr lang="en-GB" dirty="0"/>
              <a:t>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19E6-855B-69D4-80E6-9EB1F6906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26" y="263623"/>
            <a:ext cx="6618793" cy="63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32FA9-C143-B575-E529-FD77DBB2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73" y="1718389"/>
            <a:ext cx="8781453" cy="3862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18D393A-B050-601C-4694-F416DCF3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3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EF31-5842-7893-843F-4C0837B8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 Guesser: Binary Search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3BB52-14CB-EE5D-DA0A-8725CBF45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11317317" cy="410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3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32B4-F511-73B0-CEBE-F386773A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19" y="2875359"/>
            <a:ext cx="3056731" cy="1107282"/>
          </a:xfrm>
        </p:spPr>
        <p:txBody>
          <a:bodyPr/>
          <a:lstStyle/>
          <a:p>
            <a:r>
              <a:rPr lang="en-GB" dirty="0"/>
              <a:t>Gameplay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B34B2-BF01-0D83-472A-7C1D2F49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8" y="553641"/>
            <a:ext cx="7155656" cy="58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9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8EF4-ADA2-7F6C-B6D5-A8D0BD5E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make it like a game: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3472B-9384-7187-E9F5-D112895FEDC1}"/>
              </a:ext>
            </a:extLst>
          </p:cNvPr>
          <p:cNvSpPr txBox="1"/>
          <p:nvPr/>
        </p:nvSpPr>
        <p:spPr>
          <a:xfrm>
            <a:off x="1121568" y="2351782"/>
            <a:ext cx="5712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/>
              <a:t>Single display, no scrolling 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D2506-19FB-F339-A4DA-E41FD3A80C27}"/>
              </a:ext>
            </a:extLst>
          </p:cNvPr>
          <p:cNvSpPr txBox="1"/>
          <p:nvPr/>
        </p:nvSpPr>
        <p:spPr>
          <a:xfrm>
            <a:off x="1121568" y="3242369"/>
            <a:ext cx="5712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/>
              <a:t>Score system (ideas?)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895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00093459.mp4">
            <a:hlinkClick r:id="" action="ppaction://media"/>
            <a:extLst>
              <a:ext uri="{FF2B5EF4-FFF2-40B4-BE49-F238E27FC236}">
                <a16:creationId xmlns:a16="http://schemas.microsoft.com/office/drawing/2014/main" id="{601C273D-B517-A18B-B7BB-CE155A88B9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281" y="1232297"/>
            <a:ext cx="8893969" cy="5002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FDCEB0-893B-356C-B02B-7769189211AE}"/>
              </a:ext>
            </a:extLst>
          </p:cNvPr>
          <p:cNvSpPr txBox="1"/>
          <p:nvPr/>
        </p:nvSpPr>
        <p:spPr>
          <a:xfrm>
            <a:off x="2459830" y="188149"/>
            <a:ext cx="727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/>
              <a:t>How are Animations made?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89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00093457.mp4">
            <a:hlinkClick r:id="" action="ppaction://media"/>
            <a:extLst>
              <a:ext uri="{FF2B5EF4-FFF2-40B4-BE49-F238E27FC236}">
                <a16:creationId xmlns:a16="http://schemas.microsoft.com/office/drawing/2014/main" id="{2C49F44C-5249-DB08-33C9-9AD6A9B06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7471" y="159115"/>
            <a:ext cx="3702842" cy="6539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233910-65A0-3639-AE1E-26F92A3D7D5B}"/>
              </a:ext>
            </a:extLst>
          </p:cNvPr>
          <p:cNvSpPr txBox="1"/>
          <p:nvPr/>
        </p:nvSpPr>
        <p:spPr>
          <a:xfrm>
            <a:off x="1038225" y="419099"/>
            <a:ext cx="48910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6000" dirty="0"/>
              <a:t>How to do scores?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4849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PowerPoint Presentation</vt:lpstr>
      <vt:lpstr>Random numbers</vt:lpstr>
      <vt:lpstr>Code</vt:lpstr>
      <vt:lpstr>Gameplay</vt:lpstr>
      <vt:lpstr>Bot Guesser: Binary Search</vt:lpstr>
      <vt:lpstr>Gameplay</vt:lpstr>
      <vt:lpstr>Let’s make it like a game:</vt:lpstr>
      <vt:lpstr>PowerPoint Presentation</vt:lpstr>
      <vt:lpstr>PowerPoint Presentation</vt:lpstr>
      <vt:lpstr>Main Loop</vt:lpstr>
      <vt:lpstr>How to take input while looping?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Bikram Kumar</dc:creator>
  <cp:lastModifiedBy>Bikram Kumar</cp:lastModifiedBy>
  <cp:revision>13</cp:revision>
  <dcterms:created xsi:type="dcterms:W3CDTF">2025-08-19T11:54:36Z</dcterms:created>
  <dcterms:modified xsi:type="dcterms:W3CDTF">2025-08-22T06:09:07Z</dcterms:modified>
</cp:coreProperties>
</file>